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274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A4CC0-48B9-4743-9A2C-C7141717EBE8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2997D-8C43-4AC1-A568-F452108E51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4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2997D-8C43-4AC1-A568-F452108E51C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60648" y="179512"/>
            <a:ext cx="6336704" cy="462998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tIns="108000" rtlCol="0">
            <a:spAutoFit/>
          </a:bodyPr>
          <a:lstStyle>
            <a:defPPr>
              <a:defRPr lang="ja-JP"/>
            </a:defPPr>
            <a:lvl1pPr algn="ctr">
              <a:defRPr sz="2000">
                <a:latin typeface="メイリオ" pitchFamily="50" charset="-128"/>
                <a:ea typeface="メイリオ" pitchFamily="50" charset="-128"/>
              </a:defRPr>
            </a:lvl1pPr>
          </a:lstStyle>
          <a:p>
            <a:r>
              <a:rPr lang="ja-JP" altLang="en-US" dirty="0"/>
              <a:t>ジョハリの窓（自由記入版）</a:t>
            </a:r>
            <a:endParaRPr lang="en-US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8640" y="683568"/>
            <a:ext cx="6480720" cy="3670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ジョハリの窓とは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…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自分が知っている「自分の特徴」、他人が知っている「自分の特徴」の一致・不一致を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『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窓のように見える４つの枠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に分類することで自己理解を深めるフレームワークです。そのズレを理解し、一致させていくことで他人とのコミュニケーションを円滑にできると考えられています。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b="1" u="sng" dirty="0">
                <a:latin typeface="メイリオ" pitchFamily="50" charset="-128"/>
                <a:ea typeface="メイリオ" pitchFamily="50" charset="-128"/>
              </a:rPr>
              <a:t>≪やり方≫</a:t>
            </a:r>
            <a:endParaRPr lang="en-US" altLang="ja-JP" sz="1050" b="1" u="sng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①知人を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4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8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人程度集め、この用紙と大きめの付箋（適当な紙）と筆記具をそれぞれ用意します。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②以下の項目（性格一覧）から、自分に当てはまるものを複数選び、その番号を付箋に書き出します。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③同じように、相手の性格に当てはまるものを付箋に書き出し、その相手に渡します。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④全員分が書き終わると、手元に自分と相手の数だけの付箋が揃います。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⑤自分が書いた番号と相手が書いた番号が重複している場合、その番号を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(A)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⑥相手が書いて自分が書いてない番号を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(B)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⑦自分が書いて相手が書いてない番号を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(C)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⑧誰も書いてない番号を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(D)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⑨書き出された結果を確認することで、自分と他人の認識の違いを確認できます。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260648" y="5076055"/>
          <a:ext cx="6336704" cy="3896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4361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(A)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開放の窓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(B)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盲点の窓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7138">
                <a:tc>
                  <a:txBody>
                    <a:bodyPr/>
                    <a:lstStyle/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(C)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秘密の窓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(D)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未知の窓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116632" y="4771410"/>
            <a:ext cx="18261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600" dirty="0">
                <a:latin typeface="メイリオ" pitchFamily="50" charset="-128"/>
                <a:ea typeface="メイリオ" pitchFamily="50" charset="-128"/>
              </a:rPr>
              <a:t>ジョハリの窓</a:t>
            </a:r>
            <a:r>
              <a:rPr lang="en-US" altLang="ja-JP" sz="1600" dirty="0">
                <a:latin typeface="メイリオ" pitchFamily="50" charset="-128"/>
                <a:ea typeface="メイリオ" pitchFamily="50" charset="-128"/>
              </a:rPr>
              <a:t>】</a:t>
            </a:r>
            <a:endParaRPr lang="ja-JP" altLang="en-US" sz="160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260648" y="1276118"/>
          <a:ext cx="6336704" cy="12076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0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525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自分は知っている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自分は気づいていない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789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他人は知っている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「開放の窓」</a:t>
                      </a: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自分も他人も知っている自己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「盲点の窓」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自分は気がついていないが、</a:t>
                      </a:r>
                      <a:b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他人は知っている自己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620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他人は気づいていない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「秘密の窓」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自分は知っているが、</a:t>
                      </a:r>
                      <a:b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他人は気づいていない自己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「未知の窓」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誰からもまだ知られていない自己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260648" y="4159002"/>
            <a:ext cx="6336704" cy="553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altLang="ja-JP" sz="1000" b="1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b="1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01008" y="8979926"/>
            <a:ext cx="31935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/>
              <a:t>© </a:t>
            </a:r>
            <a:r>
              <a:rPr lang="ja-JP" altLang="en-US" sz="800" dirty="0">
                <a:latin typeface="メイリオ" pitchFamily="50" charset="-128"/>
                <a:ea typeface="メイリオ" pitchFamily="50" charset="-128"/>
              </a:rPr>
              <a:t>株式会社シャイン</a:t>
            </a:r>
            <a:r>
              <a:rPr lang="ja-JP" altLang="en-US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800" dirty="0"/>
              <a:t> All Rights Reserved.</a:t>
            </a:r>
            <a:r>
              <a:rPr kumimoji="1" lang="ja-JP" altLang="en-US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https://potect-a.com/</a:t>
            </a:r>
            <a:endParaRPr kumimoji="1" lang="ja-JP" altLang="en-US" sz="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406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テーマ</vt:lpstr>
      <vt:lpstr>PowerPoint プレゼンテーション</vt:lpstr>
    </vt:vector>
  </TitlesOfParts>
  <Company>ARGO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Takamasa Fujiura</dc:creator>
  <cp:lastModifiedBy>隆雅 藤浦</cp:lastModifiedBy>
  <cp:revision>31</cp:revision>
  <dcterms:created xsi:type="dcterms:W3CDTF">2012-01-16T04:09:44Z</dcterms:created>
  <dcterms:modified xsi:type="dcterms:W3CDTF">2026-03-05T05:48:51Z</dcterms:modified>
</cp:coreProperties>
</file>